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6" r:id="rId20"/>
    <p:sldId id="275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fld id="{403CB87E-4591-47A1-9046-CF63F17215EF}" type="datetime2">
              <a:rPr lang="en-US" smtClean="0"/>
              <a:t>Tuesday, October 25,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76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8191-8A0C-4077-9A2D-0255BF81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41B40-57AC-45F3-9AAC-DC2BEBB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65F4-29FA-451A-878F-768E426A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36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141D6-1E1A-4A54-A9B4-57F8686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41D6-4702-4421-AEB2-D6CA3AAD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9F43-CD60-4C38-94C9-0E6D3B72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20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543031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3DE70B-B772-416E-A790-995760B1742E}" type="datetime2">
              <a:rPr lang="en-US" smtClean="0"/>
              <a:t>Tuesday, October 25,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895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928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48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14039161-23B8-4738-9069-73EBE8884FDD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10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79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918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EAEA162C-A7C1-4263-9453-1BAFF8C39559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19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64DF6793-3458-4587-8168-65F0C37A92D2}" type="datetime2">
              <a:rPr lang="en-US" smtClean="0"/>
              <a:t>Tuesday, October 25,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77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Tuesday, October 25,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372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4EF3E42-675E-4E84-AA5A-E233060C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3B65B4-B443-446A-9981-E6E89B0B7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plash of colors on a white surface">
            <a:extLst>
              <a:ext uri="{FF2B5EF4-FFF2-40B4-BE49-F238E27FC236}">
                <a16:creationId xmlns:a16="http://schemas.microsoft.com/office/drawing/2014/main" id="{9FA3BAF7-D181-84E3-9E33-DC290BD29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44" b="22656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8C1B6235-FA3D-4887-A978-D884AA0DF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870810" y="536812"/>
            <a:ext cx="6858000" cy="5784375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4C655-8BC3-D40E-9752-FE4730DF05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7329" y="3460968"/>
            <a:ext cx="5196561" cy="2202995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chemeClr val="tx1"/>
                </a:solidFill>
              </a:rPr>
              <a:t>HOW TO UPLOAD YOUR FILES TO THE INTERNET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804E06-EBC5-A799-4083-633091E1F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4283" y="5663963"/>
            <a:ext cx="4444436" cy="71650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BY GRADE 9 IT TEACHERS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D6C387B-06BE-490B-A22D-8EA8A67AA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93A94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4DCE841-D2A0-408E-8F2F-990D0105E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93A94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660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58351CA-F383-9122-BB60-1F6A630FA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944FF22A-18BB-9F23-7336-804E6C9BE1AD}"/>
              </a:ext>
            </a:extLst>
          </p:cNvPr>
          <p:cNvSpPr/>
          <p:nvPr/>
        </p:nvSpPr>
        <p:spPr>
          <a:xfrm rot="16200000">
            <a:off x="5665813" y="3544941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C59797-203E-B58D-13E5-5127ED3B1890}"/>
              </a:ext>
            </a:extLst>
          </p:cNvPr>
          <p:cNvSpPr txBox="1"/>
          <p:nvPr/>
        </p:nvSpPr>
        <p:spPr>
          <a:xfrm>
            <a:off x="3020992" y="4376919"/>
            <a:ext cx="1794077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Choose Continue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792556-2468-FBAB-062F-EF230048DAA2}"/>
              </a:ext>
            </a:extLst>
          </p:cNvPr>
          <p:cNvSpPr txBox="1"/>
          <p:nvPr/>
        </p:nvSpPr>
        <p:spPr>
          <a:xfrm>
            <a:off x="3732769" y="2655936"/>
            <a:ext cx="2164599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Don’t tick any boxes!</a:t>
            </a:r>
          </a:p>
        </p:txBody>
      </p:sp>
    </p:spTree>
    <p:extLst>
      <p:ext uri="{BB962C8B-B14F-4D97-AF65-F5344CB8AC3E}">
        <p14:creationId xmlns:p14="http://schemas.microsoft.com/office/powerpoint/2010/main" val="3749859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66B3112-6257-2CA6-FBA9-CDCD3955FE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1"/>
          <a:stretch/>
        </p:blipFill>
        <p:spPr>
          <a:xfrm>
            <a:off x="0" y="138896"/>
            <a:ext cx="12192000" cy="6580208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640595E4-DFFB-C1C5-A6E8-9BD7D24BB6C8}"/>
              </a:ext>
            </a:extLst>
          </p:cNvPr>
          <p:cNvSpPr/>
          <p:nvPr/>
        </p:nvSpPr>
        <p:spPr>
          <a:xfrm rot="16200000">
            <a:off x="2214055" y="3496140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760FA9-5550-A813-E110-1F05282A2BD0}"/>
              </a:ext>
            </a:extLst>
          </p:cNvPr>
          <p:cNvSpPr txBox="1"/>
          <p:nvPr/>
        </p:nvSpPr>
        <p:spPr>
          <a:xfrm>
            <a:off x="104171" y="3775036"/>
            <a:ext cx="1794077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Choose Public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73911A66-8DB9-2615-77A7-86DD18695710}"/>
              </a:ext>
            </a:extLst>
          </p:cNvPr>
          <p:cNvSpPr/>
          <p:nvPr/>
        </p:nvSpPr>
        <p:spPr>
          <a:xfrm rot="5400000">
            <a:off x="6035630" y="3171065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9BD43D-5BF9-D1CE-EFF6-C3083BBA904C}"/>
              </a:ext>
            </a:extLst>
          </p:cNvPr>
          <p:cNvSpPr txBox="1"/>
          <p:nvPr/>
        </p:nvSpPr>
        <p:spPr>
          <a:xfrm>
            <a:off x="6848353" y="3374019"/>
            <a:ext cx="3071151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Type your Partner Institution Name then add -Website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8C07E71D-9735-A693-6010-6BD91526DC5D}"/>
              </a:ext>
            </a:extLst>
          </p:cNvPr>
          <p:cNvSpPr/>
          <p:nvPr/>
        </p:nvSpPr>
        <p:spPr>
          <a:xfrm rot="16200000">
            <a:off x="2214055" y="4429595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02A53B-8159-DD68-0857-33207D94C8EF}"/>
              </a:ext>
            </a:extLst>
          </p:cNvPr>
          <p:cNvSpPr txBox="1"/>
          <p:nvPr/>
        </p:nvSpPr>
        <p:spPr>
          <a:xfrm>
            <a:off x="798653" y="4708490"/>
            <a:ext cx="1099595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17F864-C4A1-5A4A-477F-C6CC9886C781}"/>
              </a:ext>
            </a:extLst>
          </p:cNvPr>
          <p:cNvSpPr txBox="1"/>
          <p:nvPr/>
        </p:nvSpPr>
        <p:spPr>
          <a:xfrm>
            <a:off x="2496272" y="1046173"/>
            <a:ext cx="6655443" cy="175432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In this step, you are to create your own repository in </a:t>
            </a:r>
            <a:r>
              <a:rPr lang="en-US" dirty="0" err="1"/>
              <a:t>Github</a:t>
            </a:r>
            <a:r>
              <a:rPr lang="en-US" dirty="0"/>
              <a:t>. Remember to name your repository your Partner Institution Name then add –Website.</a:t>
            </a:r>
          </a:p>
          <a:p>
            <a:r>
              <a:rPr lang="en-US" dirty="0"/>
              <a:t>Example: Campion-4A-IT9/</a:t>
            </a:r>
            <a:r>
              <a:rPr lang="en-US" dirty="0" err="1"/>
              <a:t>Talikala</a:t>
            </a:r>
            <a:r>
              <a:rPr lang="en-US" dirty="0"/>
              <a:t>-website</a:t>
            </a:r>
          </a:p>
          <a:p>
            <a:r>
              <a:rPr lang="en-US" dirty="0"/>
              <a:t>Where </a:t>
            </a:r>
            <a:r>
              <a:rPr lang="en-US" dirty="0" err="1"/>
              <a:t>Talikala</a:t>
            </a:r>
            <a:r>
              <a:rPr lang="en-US" dirty="0"/>
              <a:t> is the name of your Partner Institution.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050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26A6CCF-F7F7-C6A9-737A-660C7D4C5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"/>
          <a:stretch/>
        </p:blipFill>
        <p:spPr>
          <a:xfrm>
            <a:off x="0" y="133109"/>
            <a:ext cx="12192000" cy="6591782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0FD42BA9-C4C8-8914-4106-4AB7C2C4E374}"/>
              </a:ext>
            </a:extLst>
          </p:cNvPr>
          <p:cNvSpPr/>
          <p:nvPr/>
        </p:nvSpPr>
        <p:spPr>
          <a:xfrm rot="5400000">
            <a:off x="4426749" y="983449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CDC3A6-961A-0307-FC61-82768C4BE365}"/>
              </a:ext>
            </a:extLst>
          </p:cNvPr>
          <p:cNvSpPr txBox="1"/>
          <p:nvPr/>
        </p:nvSpPr>
        <p:spPr>
          <a:xfrm>
            <a:off x="5227898" y="1260156"/>
            <a:ext cx="307115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You are now in your Repository.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DE89D12D-9E6E-8057-9741-E32C99C3517B}"/>
              </a:ext>
            </a:extLst>
          </p:cNvPr>
          <p:cNvSpPr/>
          <p:nvPr/>
        </p:nvSpPr>
        <p:spPr>
          <a:xfrm rot="10800000">
            <a:off x="3491129" y="3230208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B26913-8399-7B3F-3BAA-DA72EC70459F}"/>
              </a:ext>
            </a:extLst>
          </p:cNvPr>
          <p:cNvSpPr txBox="1"/>
          <p:nvPr/>
        </p:nvSpPr>
        <p:spPr>
          <a:xfrm>
            <a:off x="2149893" y="4287807"/>
            <a:ext cx="3186324" cy="1477328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 “uploading an existing file”</a:t>
            </a:r>
          </a:p>
          <a:p>
            <a:endParaRPr lang="en-US" dirty="0"/>
          </a:p>
          <a:p>
            <a:r>
              <a:rPr lang="en-US" dirty="0"/>
              <a:t>This step is where you upload your website files to your repository.</a:t>
            </a:r>
          </a:p>
        </p:txBody>
      </p:sp>
    </p:spTree>
    <p:extLst>
      <p:ext uri="{BB962C8B-B14F-4D97-AF65-F5344CB8AC3E}">
        <p14:creationId xmlns:p14="http://schemas.microsoft.com/office/powerpoint/2010/main" val="1306759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5BBE9F5-2B62-CB62-086F-0C064445D8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"/>
          <a:stretch/>
        </p:blipFill>
        <p:spPr>
          <a:xfrm>
            <a:off x="0" y="133109"/>
            <a:ext cx="12192000" cy="6591782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6631D6A9-643C-1118-4E11-BF7A86AE0C93}"/>
              </a:ext>
            </a:extLst>
          </p:cNvPr>
          <p:cNvSpPr/>
          <p:nvPr/>
        </p:nvSpPr>
        <p:spPr>
          <a:xfrm rot="16200000">
            <a:off x="5380512" y="1111755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5C445F-B01F-95A5-1AB8-D59F966AA2C7}"/>
              </a:ext>
            </a:extLst>
          </p:cNvPr>
          <p:cNvSpPr txBox="1"/>
          <p:nvPr/>
        </p:nvSpPr>
        <p:spPr>
          <a:xfrm>
            <a:off x="2250906" y="1113652"/>
            <a:ext cx="2877091" cy="92333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Open your PT website folder.</a:t>
            </a:r>
          </a:p>
          <a:p>
            <a:r>
              <a:rPr lang="en-US" dirty="0"/>
              <a:t>This is where your PT files are located.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3F9B03-9562-DF96-FC72-2A2BA5540A63}"/>
              </a:ext>
            </a:extLst>
          </p:cNvPr>
          <p:cNvSpPr txBox="1"/>
          <p:nvPr/>
        </p:nvSpPr>
        <p:spPr>
          <a:xfrm>
            <a:off x="8202223" y="5085697"/>
            <a:ext cx="2877091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Select all files inside the PT folder.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A20E7C-1C83-BCB5-DC71-D63F85320DAF}"/>
              </a:ext>
            </a:extLst>
          </p:cNvPr>
          <p:cNvSpPr/>
          <p:nvPr/>
        </p:nvSpPr>
        <p:spPr>
          <a:xfrm>
            <a:off x="1660680" y="975152"/>
            <a:ext cx="59022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7200" b="1" cap="none" spc="0" dirty="0">
                <a:ln/>
                <a:solidFill>
                  <a:schemeClr val="accent4"/>
                </a:solidFill>
                <a:effectLst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7E166A-7E8E-33F9-B3A8-B9BCE133A06E}"/>
              </a:ext>
            </a:extLst>
          </p:cNvPr>
          <p:cNvSpPr/>
          <p:nvPr/>
        </p:nvSpPr>
        <p:spPr>
          <a:xfrm>
            <a:off x="7611997" y="4808697"/>
            <a:ext cx="59022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7200" b="1" cap="none" spc="0" dirty="0">
                <a:ln/>
                <a:solidFill>
                  <a:schemeClr val="accent4"/>
                </a:solidFill>
                <a:effectLst/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6A2DF6-38FB-8177-A097-0653320F8DB3}"/>
              </a:ext>
            </a:extLst>
          </p:cNvPr>
          <p:cNvSpPr txBox="1"/>
          <p:nvPr/>
        </p:nvSpPr>
        <p:spPr>
          <a:xfrm>
            <a:off x="1955793" y="3411440"/>
            <a:ext cx="1823300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Drag and Drop all files to this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4E0B82-71FF-063B-DD5A-16075761D624}"/>
              </a:ext>
            </a:extLst>
          </p:cNvPr>
          <p:cNvSpPr/>
          <p:nvPr/>
        </p:nvSpPr>
        <p:spPr>
          <a:xfrm>
            <a:off x="1365567" y="3134440"/>
            <a:ext cx="59022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7200" b="1" cap="none" spc="0" dirty="0">
                <a:ln/>
                <a:solidFill>
                  <a:schemeClr val="accent4"/>
                </a:solidFill>
                <a:effectLst/>
              </a:rPr>
              <a:t>3</a:t>
            </a: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8CA466FC-1A08-B806-699B-7ADE5E994F97}"/>
              </a:ext>
            </a:extLst>
          </p:cNvPr>
          <p:cNvSpPr/>
          <p:nvPr/>
        </p:nvSpPr>
        <p:spPr>
          <a:xfrm rot="10800000">
            <a:off x="2520777" y="4142939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DE415934-6B16-57D8-F70F-697170AD42F9}"/>
              </a:ext>
            </a:extLst>
          </p:cNvPr>
          <p:cNvSpPr/>
          <p:nvPr/>
        </p:nvSpPr>
        <p:spPr>
          <a:xfrm>
            <a:off x="2520777" y="2399148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35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  <p:bldP spid="11" grpId="0" animBg="1"/>
      <p:bldP spid="12" grpId="0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89CCD0C-4372-449B-0854-8A77150F9C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1"/>
          <a:stretch/>
        </p:blipFill>
        <p:spPr>
          <a:xfrm>
            <a:off x="0" y="138896"/>
            <a:ext cx="12192000" cy="65802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9CE691-D59E-6E66-509B-653D73CECEFC}"/>
              </a:ext>
            </a:extLst>
          </p:cNvPr>
          <p:cNvSpPr txBox="1"/>
          <p:nvPr/>
        </p:nvSpPr>
        <p:spPr>
          <a:xfrm>
            <a:off x="8993529" y="1069322"/>
            <a:ext cx="2727766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This will show up. Just wait for uploading to start.</a:t>
            </a:r>
          </a:p>
        </p:txBody>
      </p:sp>
    </p:spTree>
    <p:extLst>
      <p:ext uri="{BB962C8B-B14F-4D97-AF65-F5344CB8AC3E}">
        <p14:creationId xmlns:p14="http://schemas.microsoft.com/office/powerpoint/2010/main" val="2026593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B67CABC-5C0D-BE32-41AD-8D8D443182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1"/>
          <a:stretch/>
        </p:blipFill>
        <p:spPr>
          <a:xfrm>
            <a:off x="0" y="138896"/>
            <a:ext cx="12192000" cy="65802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9BF3B6-342F-FDB7-10C1-CD7AF66CD9F4}"/>
              </a:ext>
            </a:extLst>
          </p:cNvPr>
          <p:cNvSpPr txBox="1"/>
          <p:nvPr/>
        </p:nvSpPr>
        <p:spPr>
          <a:xfrm>
            <a:off x="7292051" y="1069322"/>
            <a:ext cx="4429244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Notice your files will all be uploaded one by one here. Scroll down to see the submit button.</a:t>
            </a:r>
          </a:p>
        </p:txBody>
      </p:sp>
    </p:spTree>
    <p:extLst>
      <p:ext uri="{BB962C8B-B14F-4D97-AF65-F5344CB8AC3E}">
        <p14:creationId xmlns:p14="http://schemas.microsoft.com/office/powerpoint/2010/main" val="3275593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C91B2A7-4142-FD0D-08AD-F3DA87A72F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1"/>
          <a:stretch/>
        </p:blipFill>
        <p:spPr>
          <a:xfrm>
            <a:off x="0" y="138896"/>
            <a:ext cx="12192000" cy="6580208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6AC2FAB6-AF25-745B-3299-0FE1422996BA}"/>
              </a:ext>
            </a:extLst>
          </p:cNvPr>
          <p:cNvSpPr/>
          <p:nvPr/>
        </p:nvSpPr>
        <p:spPr>
          <a:xfrm rot="5400000">
            <a:off x="3848015" y="4513728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D1EDC6-7EE3-1831-701F-1971F3DD3185}"/>
              </a:ext>
            </a:extLst>
          </p:cNvPr>
          <p:cNvSpPr txBox="1"/>
          <p:nvPr/>
        </p:nvSpPr>
        <p:spPr>
          <a:xfrm>
            <a:off x="4683888" y="4658807"/>
            <a:ext cx="3071151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After uploading is done, click Commit Changes.</a:t>
            </a:r>
          </a:p>
        </p:txBody>
      </p:sp>
    </p:spTree>
    <p:extLst>
      <p:ext uri="{BB962C8B-B14F-4D97-AF65-F5344CB8AC3E}">
        <p14:creationId xmlns:p14="http://schemas.microsoft.com/office/powerpoint/2010/main" val="206271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A2EA2BD8-9B1A-BC38-E58C-2CBF4571CA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"/>
          <a:stretch/>
        </p:blipFill>
        <p:spPr>
          <a:xfrm>
            <a:off x="0" y="133109"/>
            <a:ext cx="12192000" cy="65917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10AB34-8B71-269B-0AF9-0F453B5C4D5D}"/>
              </a:ext>
            </a:extLst>
          </p:cNvPr>
          <p:cNvSpPr txBox="1"/>
          <p:nvPr/>
        </p:nvSpPr>
        <p:spPr>
          <a:xfrm>
            <a:off x="7384649" y="2180491"/>
            <a:ext cx="4429244" cy="92333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This will show up. This means that </a:t>
            </a:r>
            <a:r>
              <a:rPr lang="en-US" dirty="0" err="1"/>
              <a:t>github</a:t>
            </a:r>
            <a:r>
              <a:rPr lang="en-US" dirty="0"/>
              <a:t> is processing your files, uploading your files, and making necessary changes to your repository.</a:t>
            </a:r>
          </a:p>
        </p:txBody>
      </p:sp>
    </p:spTree>
    <p:extLst>
      <p:ext uri="{BB962C8B-B14F-4D97-AF65-F5344CB8AC3E}">
        <p14:creationId xmlns:p14="http://schemas.microsoft.com/office/powerpoint/2010/main" val="2128134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421CE629-19EF-BB58-0EBC-12B9F057D5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0"/>
          <a:stretch/>
        </p:blipFill>
        <p:spPr>
          <a:xfrm>
            <a:off x="0" y="144683"/>
            <a:ext cx="12192000" cy="65686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39A3F9-A28E-9B19-1C9F-B304D0164D25}"/>
              </a:ext>
            </a:extLst>
          </p:cNvPr>
          <p:cNvSpPr txBox="1"/>
          <p:nvPr/>
        </p:nvSpPr>
        <p:spPr>
          <a:xfrm>
            <a:off x="8206450" y="1690610"/>
            <a:ext cx="3422247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After uploading, click settings.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64D5088D-8E6E-0965-E489-FCC78C65F9CF}"/>
              </a:ext>
            </a:extLst>
          </p:cNvPr>
          <p:cNvSpPr/>
          <p:nvPr/>
        </p:nvSpPr>
        <p:spPr>
          <a:xfrm rot="5400000">
            <a:off x="7343569" y="1411714"/>
            <a:ext cx="503853" cy="92712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98004AA0-4379-A4A2-1FEE-78D9A2B99FF4}"/>
              </a:ext>
            </a:extLst>
          </p:cNvPr>
          <p:cNvSpPr/>
          <p:nvPr/>
        </p:nvSpPr>
        <p:spPr>
          <a:xfrm rot="5400000">
            <a:off x="1870100" y="4430406"/>
            <a:ext cx="503853" cy="42440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4288B7-798E-81C7-2D22-3588698DFE7C}"/>
              </a:ext>
            </a:extLst>
          </p:cNvPr>
          <p:cNvSpPr txBox="1"/>
          <p:nvPr/>
        </p:nvSpPr>
        <p:spPr>
          <a:xfrm>
            <a:off x="2488557" y="4457942"/>
            <a:ext cx="126164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 Pages</a:t>
            </a:r>
          </a:p>
        </p:txBody>
      </p:sp>
    </p:spTree>
    <p:extLst>
      <p:ext uri="{BB962C8B-B14F-4D97-AF65-F5344CB8AC3E}">
        <p14:creationId xmlns:p14="http://schemas.microsoft.com/office/powerpoint/2010/main" val="3514480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770556D-A6CD-9722-0643-C442DB762B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3"/>
          <a:stretch/>
        </p:blipFill>
        <p:spPr>
          <a:xfrm>
            <a:off x="0" y="127321"/>
            <a:ext cx="12192000" cy="6603357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98DB3540-661F-F918-470A-C2826785C5A4}"/>
              </a:ext>
            </a:extLst>
          </p:cNvPr>
          <p:cNvSpPr/>
          <p:nvPr/>
        </p:nvSpPr>
        <p:spPr>
          <a:xfrm rot="16200000">
            <a:off x="3189614" y="4476705"/>
            <a:ext cx="503853" cy="42440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99B440-E770-0DE7-299B-8F19B280C0AA}"/>
              </a:ext>
            </a:extLst>
          </p:cNvPr>
          <p:cNvSpPr txBox="1"/>
          <p:nvPr/>
        </p:nvSpPr>
        <p:spPr>
          <a:xfrm>
            <a:off x="1851949" y="4504241"/>
            <a:ext cx="126164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 None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576845B-B4C9-72EC-F329-1F89A259CAD8}"/>
              </a:ext>
            </a:extLst>
          </p:cNvPr>
          <p:cNvSpPr/>
          <p:nvPr/>
        </p:nvSpPr>
        <p:spPr>
          <a:xfrm rot="16200000">
            <a:off x="3189614" y="5441638"/>
            <a:ext cx="503853" cy="42440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2C8E5E-33FE-6696-0710-D80F915DE8D6}"/>
              </a:ext>
            </a:extLst>
          </p:cNvPr>
          <p:cNvSpPr txBox="1"/>
          <p:nvPr/>
        </p:nvSpPr>
        <p:spPr>
          <a:xfrm>
            <a:off x="1516283" y="5469174"/>
            <a:ext cx="1597309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Choose “main”</a:t>
            </a:r>
          </a:p>
        </p:txBody>
      </p:sp>
    </p:spTree>
    <p:extLst>
      <p:ext uri="{BB962C8B-B14F-4D97-AF65-F5344CB8AC3E}">
        <p14:creationId xmlns:p14="http://schemas.microsoft.com/office/powerpoint/2010/main" val="963987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151DDE6-39A7-D6E5-67E6-26C5574D31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/>
          <a:stretch/>
        </p:blipFill>
        <p:spPr>
          <a:xfrm>
            <a:off x="0" y="128587"/>
            <a:ext cx="12192000" cy="6600825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B558617F-270F-DEB3-3B2B-C4693AABDC68}"/>
              </a:ext>
            </a:extLst>
          </p:cNvPr>
          <p:cNvSpPr/>
          <p:nvPr/>
        </p:nvSpPr>
        <p:spPr>
          <a:xfrm rot="7191934">
            <a:off x="2388771" y="-163334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316004-1979-CE55-C6F2-850A31D29AB6}"/>
              </a:ext>
            </a:extLst>
          </p:cNvPr>
          <p:cNvSpPr txBox="1"/>
          <p:nvPr/>
        </p:nvSpPr>
        <p:spPr>
          <a:xfrm>
            <a:off x="3647779" y="1303954"/>
            <a:ext cx="203407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Go to github.com</a:t>
            </a:r>
          </a:p>
        </p:txBody>
      </p:sp>
    </p:spTree>
    <p:extLst>
      <p:ext uri="{BB962C8B-B14F-4D97-AF65-F5344CB8AC3E}">
        <p14:creationId xmlns:p14="http://schemas.microsoft.com/office/powerpoint/2010/main" val="589047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01829BF-300F-D1BF-5490-D32E59CB9E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"/>
          <a:stretch/>
        </p:blipFill>
        <p:spPr>
          <a:xfrm>
            <a:off x="0" y="133109"/>
            <a:ext cx="12192000" cy="6591782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11E80025-7961-9C6A-4EE6-3F784A4AB672}"/>
              </a:ext>
            </a:extLst>
          </p:cNvPr>
          <p:cNvSpPr/>
          <p:nvPr/>
        </p:nvSpPr>
        <p:spPr>
          <a:xfrm rot="16200000">
            <a:off x="3143315" y="4457790"/>
            <a:ext cx="503853" cy="42440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E9DF4-72A6-E032-A9F0-A5B99FC9848F}"/>
              </a:ext>
            </a:extLst>
          </p:cNvPr>
          <p:cNvSpPr txBox="1"/>
          <p:nvPr/>
        </p:nvSpPr>
        <p:spPr>
          <a:xfrm>
            <a:off x="856529" y="4334851"/>
            <a:ext cx="2268640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This will show up after choosing “main”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B0CABF-4594-752C-5404-8D37D18008C8}"/>
              </a:ext>
            </a:extLst>
          </p:cNvPr>
          <p:cNvSpPr txBox="1"/>
          <p:nvPr/>
        </p:nvSpPr>
        <p:spPr>
          <a:xfrm>
            <a:off x="6743213" y="4481348"/>
            <a:ext cx="110538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 Save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7D9BE364-DF46-25AF-BDED-E9C03723B352}"/>
              </a:ext>
            </a:extLst>
          </p:cNvPr>
          <p:cNvSpPr/>
          <p:nvPr/>
        </p:nvSpPr>
        <p:spPr>
          <a:xfrm rot="5400000">
            <a:off x="6212537" y="4457790"/>
            <a:ext cx="503853" cy="42440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4672B1-2686-BCA0-6776-31C24CDA01A5}"/>
              </a:ext>
            </a:extLst>
          </p:cNvPr>
          <p:cNvSpPr txBox="1"/>
          <p:nvPr/>
        </p:nvSpPr>
        <p:spPr>
          <a:xfrm>
            <a:off x="7906471" y="4481347"/>
            <a:ext cx="4131200" cy="175432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Note that after clicking save, </a:t>
            </a:r>
            <a:r>
              <a:rPr lang="en-US" dirty="0" err="1"/>
              <a:t>github</a:t>
            </a:r>
            <a:r>
              <a:rPr lang="en-US" dirty="0"/>
              <a:t> may not be visibly doing anything. But rest assured that it is processing your website. It will take approximately 10-15minutes for it to make your website available online. Refresh this page after 5-10-15mins. Just be patient!</a:t>
            </a:r>
          </a:p>
        </p:txBody>
      </p:sp>
    </p:spTree>
    <p:extLst>
      <p:ext uri="{BB962C8B-B14F-4D97-AF65-F5344CB8AC3E}">
        <p14:creationId xmlns:p14="http://schemas.microsoft.com/office/powerpoint/2010/main" val="56927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8336FA-F546-06DD-729B-217BB21653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1"/>
          <a:stretch/>
        </p:blipFill>
        <p:spPr>
          <a:xfrm>
            <a:off x="0" y="138896"/>
            <a:ext cx="12192000" cy="6580208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9043D9C0-0E25-6706-4C13-4AA8F5423086}"/>
              </a:ext>
            </a:extLst>
          </p:cNvPr>
          <p:cNvSpPr/>
          <p:nvPr/>
        </p:nvSpPr>
        <p:spPr>
          <a:xfrm rot="16200000">
            <a:off x="2969695" y="3311896"/>
            <a:ext cx="503853" cy="42440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8159-ED95-6CF0-4435-09F3B29652AF}"/>
              </a:ext>
            </a:extLst>
          </p:cNvPr>
          <p:cNvSpPr txBox="1"/>
          <p:nvPr/>
        </p:nvSpPr>
        <p:spPr>
          <a:xfrm>
            <a:off x="208346" y="2369936"/>
            <a:ext cx="2639031" cy="2308324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This will appear after 10-15mins. Just refresh the page after 10-15mins if it still does not appear. If you see this, it means your website is online and already accessible on the internet.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3E761F-75EB-E0F8-325A-ECA2534B5EF3}"/>
              </a:ext>
            </a:extLst>
          </p:cNvPr>
          <p:cNvSpPr txBox="1"/>
          <p:nvPr/>
        </p:nvSpPr>
        <p:spPr>
          <a:xfrm>
            <a:off x="10369471" y="2860650"/>
            <a:ext cx="1822529" cy="1200329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 Visit site to access your website on the internet.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1CCFA9AE-BB01-A515-FB0C-7A57DB61CB9B}"/>
              </a:ext>
            </a:extLst>
          </p:cNvPr>
          <p:cNvSpPr/>
          <p:nvPr/>
        </p:nvSpPr>
        <p:spPr>
          <a:xfrm rot="5400000">
            <a:off x="9838795" y="3248613"/>
            <a:ext cx="503853" cy="42440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553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A4BA011-45F1-A033-8A18-98E6ED53B0E3}"/>
              </a:ext>
            </a:extLst>
          </p:cNvPr>
          <p:cNvSpPr/>
          <p:nvPr/>
        </p:nvSpPr>
        <p:spPr>
          <a:xfrm>
            <a:off x="3761196" y="2967335"/>
            <a:ext cx="466961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You’re done!</a:t>
            </a:r>
          </a:p>
          <a:p>
            <a:pPr algn="ctr"/>
            <a:r>
              <a:rPr lang="en-US" sz="5400" b="1" dirty="0">
                <a:ln/>
                <a:solidFill>
                  <a:schemeClr val="accent4"/>
                </a:solidFill>
              </a:rPr>
              <a:t>Congratulations!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0728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6A10A5F-72A3-CC42-4A61-E4FE8C2094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"/>
          <a:stretch/>
        </p:blipFill>
        <p:spPr>
          <a:xfrm>
            <a:off x="0" y="133109"/>
            <a:ext cx="12192000" cy="6591782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0B131504-FC3C-902F-CE13-965454CD7EB3}"/>
              </a:ext>
            </a:extLst>
          </p:cNvPr>
          <p:cNvSpPr/>
          <p:nvPr/>
        </p:nvSpPr>
        <p:spPr>
          <a:xfrm rot="5400000">
            <a:off x="6544081" y="1972517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740878-7953-2CC1-013B-4A08957BAE52}"/>
              </a:ext>
            </a:extLst>
          </p:cNvPr>
          <p:cNvSpPr txBox="1"/>
          <p:nvPr/>
        </p:nvSpPr>
        <p:spPr>
          <a:xfrm>
            <a:off x="7968252" y="2804495"/>
            <a:ext cx="310872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Enter your school email address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A6963F60-C132-D879-4106-12CB3D8B1F96}"/>
              </a:ext>
            </a:extLst>
          </p:cNvPr>
          <p:cNvSpPr/>
          <p:nvPr/>
        </p:nvSpPr>
        <p:spPr>
          <a:xfrm rot="5400000">
            <a:off x="6544081" y="2600268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1A1CCA-547A-0EC6-7D94-FBC559C873AC}"/>
              </a:ext>
            </a:extLst>
          </p:cNvPr>
          <p:cNvSpPr txBox="1"/>
          <p:nvPr/>
        </p:nvSpPr>
        <p:spPr>
          <a:xfrm>
            <a:off x="7968252" y="3432246"/>
            <a:ext cx="310872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Choose a password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F3685A96-D7C3-3442-F3F6-01C385D7612D}"/>
              </a:ext>
            </a:extLst>
          </p:cNvPr>
          <p:cNvSpPr/>
          <p:nvPr/>
        </p:nvSpPr>
        <p:spPr>
          <a:xfrm rot="5400000">
            <a:off x="6524530" y="3228019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040C09-6EBB-6DF2-7E37-C499096AB38C}"/>
              </a:ext>
            </a:extLst>
          </p:cNvPr>
          <p:cNvSpPr txBox="1"/>
          <p:nvPr/>
        </p:nvSpPr>
        <p:spPr>
          <a:xfrm>
            <a:off x="7948701" y="4059998"/>
            <a:ext cx="2688433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should be your Section-Group-IT9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C2EAA463-E79F-5833-A521-391A04E17DCB}"/>
              </a:ext>
            </a:extLst>
          </p:cNvPr>
          <p:cNvSpPr/>
          <p:nvPr/>
        </p:nvSpPr>
        <p:spPr>
          <a:xfrm rot="16200000">
            <a:off x="2505924" y="4385090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8B9760-A4D4-CD55-7F21-4BE87700CC97}"/>
              </a:ext>
            </a:extLst>
          </p:cNvPr>
          <p:cNvSpPr txBox="1"/>
          <p:nvPr/>
        </p:nvSpPr>
        <p:spPr>
          <a:xfrm>
            <a:off x="700759" y="5217068"/>
            <a:ext cx="954421" cy="369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Enter N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48898A6E-B43A-73AF-3646-1F2882EAFC61}"/>
              </a:ext>
            </a:extLst>
          </p:cNvPr>
          <p:cNvSpPr/>
          <p:nvPr/>
        </p:nvSpPr>
        <p:spPr>
          <a:xfrm rot="5400000">
            <a:off x="8591318" y="4834762"/>
            <a:ext cx="503853" cy="1133946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50F7EF-98DA-55FC-4D8D-CDBC9EE763CD}"/>
              </a:ext>
            </a:extLst>
          </p:cNvPr>
          <p:cNvSpPr txBox="1"/>
          <p:nvPr/>
        </p:nvSpPr>
        <p:spPr>
          <a:xfrm>
            <a:off x="9522613" y="5200929"/>
            <a:ext cx="155436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 Continue</a:t>
            </a:r>
          </a:p>
        </p:txBody>
      </p:sp>
    </p:spTree>
    <p:extLst>
      <p:ext uri="{BB962C8B-B14F-4D97-AF65-F5344CB8AC3E}">
        <p14:creationId xmlns:p14="http://schemas.microsoft.com/office/powerpoint/2010/main" val="372055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7A7B9B9-8730-7243-0639-FE708EDB24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4"/>
          <a:stretch/>
        </p:blipFill>
        <p:spPr>
          <a:xfrm>
            <a:off x="0" y="121534"/>
            <a:ext cx="12192000" cy="66149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A4398A-BB45-D76C-DB37-ABEB56C048CE}"/>
              </a:ext>
            </a:extLst>
          </p:cNvPr>
          <p:cNvSpPr txBox="1"/>
          <p:nvPr/>
        </p:nvSpPr>
        <p:spPr>
          <a:xfrm>
            <a:off x="10213741" y="964119"/>
            <a:ext cx="1256770" cy="378543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Scroll down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1EE2A89A-9128-EA44-EFBD-9900740387D6}"/>
              </a:ext>
            </a:extLst>
          </p:cNvPr>
          <p:cNvSpPr/>
          <p:nvPr/>
        </p:nvSpPr>
        <p:spPr>
          <a:xfrm rot="5400000">
            <a:off x="8141387" y="2076689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BECB02-1A85-4600-B2FD-1FBE19DA9CD1}"/>
              </a:ext>
            </a:extLst>
          </p:cNvPr>
          <p:cNvSpPr txBox="1"/>
          <p:nvPr/>
        </p:nvSpPr>
        <p:spPr>
          <a:xfrm>
            <a:off x="9565558" y="2908666"/>
            <a:ext cx="2402665" cy="378543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Solve verification puzzle</a:t>
            </a:r>
          </a:p>
        </p:txBody>
      </p:sp>
    </p:spTree>
    <p:extLst>
      <p:ext uri="{BB962C8B-B14F-4D97-AF65-F5344CB8AC3E}">
        <p14:creationId xmlns:p14="http://schemas.microsoft.com/office/powerpoint/2010/main" val="1630924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onitor, electronics, computer&#10;&#10;Description automatically generated">
            <a:extLst>
              <a:ext uri="{FF2B5EF4-FFF2-40B4-BE49-F238E27FC236}">
                <a16:creationId xmlns:a16="http://schemas.microsoft.com/office/drawing/2014/main" id="{0CC75E86-EB22-C622-AD77-55FFE832CF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3"/>
          <a:stretch/>
        </p:blipFill>
        <p:spPr>
          <a:xfrm>
            <a:off x="0" y="127321"/>
            <a:ext cx="12192000" cy="66033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5D1337-CC20-C219-8456-8EF65FA6651B}"/>
              </a:ext>
            </a:extLst>
          </p:cNvPr>
          <p:cNvSpPr txBox="1"/>
          <p:nvPr/>
        </p:nvSpPr>
        <p:spPr>
          <a:xfrm>
            <a:off x="9537539" y="2952774"/>
            <a:ext cx="2245489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After verification, a check mark will appear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2282476C-B108-28A2-4B3A-9977ACFF25F6}"/>
              </a:ext>
            </a:extLst>
          </p:cNvPr>
          <p:cNvSpPr/>
          <p:nvPr/>
        </p:nvSpPr>
        <p:spPr>
          <a:xfrm rot="5400000">
            <a:off x="8141387" y="2246794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369DCD-5831-77B5-9923-10C3D708F8B8}"/>
              </a:ext>
            </a:extLst>
          </p:cNvPr>
          <p:cNvSpPr txBox="1"/>
          <p:nvPr/>
        </p:nvSpPr>
        <p:spPr>
          <a:xfrm>
            <a:off x="9537539" y="4915207"/>
            <a:ext cx="2245489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 Create Account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008BC69A-5C6E-C67B-53CB-C1ED821AE6A0}"/>
              </a:ext>
            </a:extLst>
          </p:cNvPr>
          <p:cNvSpPr/>
          <p:nvPr/>
        </p:nvSpPr>
        <p:spPr>
          <a:xfrm rot="5400000">
            <a:off x="8141387" y="4104189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2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3079344-2D66-83E5-6C59-74CB427BDA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1"/>
          <a:stretch/>
        </p:blipFill>
        <p:spPr>
          <a:xfrm>
            <a:off x="0" y="138896"/>
            <a:ext cx="12192000" cy="65802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387643-91C0-4767-91C6-61B9028A4208}"/>
              </a:ext>
            </a:extLst>
          </p:cNvPr>
          <p:cNvSpPr txBox="1"/>
          <p:nvPr/>
        </p:nvSpPr>
        <p:spPr>
          <a:xfrm>
            <a:off x="9037901" y="1899140"/>
            <a:ext cx="3032567" cy="92333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Open your email. Check inbox for email verification sent by github.com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FD9479D-93AC-4CC5-5F2C-5EDB2458B671}"/>
              </a:ext>
            </a:extLst>
          </p:cNvPr>
          <p:cNvSpPr/>
          <p:nvPr/>
        </p:nvSpPr>
        <p:spPr>
          <a:xfrm rot="5400000">
            <a:off x="7973683" y="1662142"/>
            <a:ext cx="503853" cy="144323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246079-7B30-C386-B2AD-85C7EAEF9B89}"/>
              </a:ext>
            </a:extLst>
          </p:cNvPr>
          <p:cNvSpPr txBox="1"/>
          <p:nvPr/>
        </p:nvSpPr>
        <p:spPr>
          <a:xfrm>
            <a:off x="9514390" y="2888233"/>
            <a:ext cx="2245489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Enter 8-digit launch code from email here.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53EF82E-B03F-1A06-9F3D-A859BCD950EB}"/>
              </a:ext>
            </a:extLst>
          </p:cNvPr>
          <p:cNvSpPr/>
          <p:nvPr/>
        </p:nvSpPr>
        <p:spPr>
          <a:xfrm rot="5400000">
            <a:off x="8413521" y="2455455"/>
            <a:ext cx="503853" cy="1443238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605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B347E91-AFA3-DE83-33DD-390C6F3F3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1" r="10380"/>
          <a:stretch/>
        </p:blipFill>
        <p:spPr>
          <a:xfrm>
            <a:off x="632749" y="138896"/>
            <a:ext cx="10926501" cy="65802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E43B19-48DB-5578-3193-C7BC06455B7E}"/>
              </a:ext>
            </a:extLst>
          </p:cNvPr>
          <p:cNvSpPr txBox="1"/>
          <p:nvPr/>
        </p:nvSpPr>
        <p:spPr>
          <a:xfrm>
            <a:off x="9253961" y="1632922"/>
            <a:ext cx="2305289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Sample </a:t>
            </a:r>
            <a:r>
              <a:rPr lang="en-US" dirty="0" err="1"/>
              <a:t>Github</a:t>
            </a:r>
            <a:r>
              <a:rPr lang="en-US" dirty="0"/>
              <a:t> email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8061D0-9A2F-7D96-55EB-5B31620C8814}"/>
              </a:ext>
            </a:extLst>
          </p:cNvPr>
          <p:cNvSpPr txBox="1"/>
          <p:nvPr/>
        </p:nvSpPr>
        <p:spPr>
          <a:xfrm>
            <a:off x="9722735" y="4315780"/>
            <a:ext cx="1956122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8-digit launch code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DBAAE888-4789-7B45-354F-321B001A34CA}"/>
              </a:ext>
            </a:extLst>
          </p:cNvPr>
          <p:cNvSpPr/>
          <p:nvPr/>
        </p:nvSpPr>
        <p:spPr>
          <a:xfrm rot="5400000">
            <a:off x="8621865" y="3776638"/>
            <a:ext cx="503853" cy="1443238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465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6EABE03-BAC6-8450-5E02-6217912534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4"/>
          <a:stretch/>
        </p:blipFill>
        <p:spPr>
          <a:xfrm>
            <a:off x="0" y="121534"/>
            <a:ext cx="12192000" cy="6614932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3E25D8B0-F55A-DD5C-ECB4-6B260D55A7F0}"/>
              </a:ext>
            </a:extLst>
          </p:cNvPr>
          <p:cNvSpPr/>
          <p:nvPr/>
        </p:nvSpPr>
        <p:spPr>
          <a:xfrm rot="16200000">
            <a:off x="5665813" y="2058579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D7DE4E-B247-7060-8D98-B38A23DF804D}"/>
              </a:ext>
            </a:extLst>
          </p:cNvPr>
          <p:cNvSpPr txBox="1"/>
          <p:nvPr/>
        </p:nvSpPr>
        <p:spPr>
          <a:xfrm>
            <a:off x="3020992" y="2890557"/>
            <a:ext cx="1794077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Choose “Just me”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D665CBCC-BA8D-B380-4755-9B950837F8FC}"/>
              </a:ext>
            </a:extLst>
          </p:cNvPr>
          <p:cNvSpPr/>
          <p:nvPr/>
        </p:nvSpPr>
        <p:spPr>
          <a:xfrm rot="16200000">
            <a:off x="5665813" y="3544941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96AB39-B653-B04B-3BF9-47642AE96665}"/>
              </a:ext>
            </a:extLst>
          </p:cNvPr>
          <p:cNvSpPr txBox="1"/>
          <p:nvPr/>
        </p:nvSpPr>
        <p:spPr>
          <a:xfrm>
            <a:off x="3020992" y="4376919"/>
            <a:ext cx="1794077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Choose Student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2180B836-6E81-95D6-8C36-9B9E0D3A6612}"/>
              </a:ext>
            </a:extLst>
          </p:cNvPr>
          <p:cNvSpPr/>
          <p:nvPr/>
        </p:nvSpPr>
        <p:spPr>
          <a:xfrm rot="16200000">
            <a:off x="5665813" y="4128261"/>
            <a:ext cx="503853" cy="2033289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2886D0-2BF0-1406-4358-172FB56C9060}"/>
              </a:ext>
            </a:extLst>
          </p:cNvPr>
          <p:cNvSpPr txBox="1"/>
          <p:nvPr/>
        </p:nvSpPr>
        <p:spPr>
          <a:xfrm>
            <a:off x="3020992" y="4960239"/>
            <a:ext cx="1794077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 Continue</a:t>
            </a:r>
          </a:p>
        </p:txBody>
      </p:sp>
    </p:spTree>
    <p:extLst>
      <p:ext uri="{BB962C8B-B14F-4D97-AF65-F5344CB8AC3E}">
        <p14:creationId xmlns:p14="http://schemas.microsoft.com/office/powerpoint/2010/main" val="166463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B6EAE69-B22C-15DE-CFED-4A3CF21654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"/>
          <a:stretch/>
        </p:blipFill>
        <p:spPr>
          <a:xfrm>
            <a:off x="0" y="133109"/>
            <a:ext cx="12192000" cy="65917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D98171-5D3F-5F88-D538-854AFA894874}"/>
              </a:ext>
            </a:extLst>
          </p:cNvPr>
          <p:cNvSpPr txBox="1"/>
          <p:nvPr/>
        </p:nvSpPr>
        <p:spPr>
          <a:xfrm>
            <a:off x="10213741" y="964119"/>
            <a:ext cx="1256770" cy="378543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Scroll down</a:t>
            </a:r>
          </a:p>
        </p:txBody>
      </p:sp>
    </p:spTree>
    <p:extLst>
      <p:ext uri="{BB962C8B-B14F-4D97-AF65-F5344CB8AC3E}">
        <p14:creationId xmlns:p14="http://schemas.microsoft.com/office/powerpoint/2010/main" val="3023665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setVTI">
  <a:themeElements>
    <a:clrScheme name="AnalogousFromLightSeedLeftStep">
      <a:dk1>
        <a:srgbClr val="000000"/>
      </a:dk1>
      <a:lt1>
        <a:srgbClr val="FFFFFF"/>
      </a:lt1>
      <a:dk2>
        <a:srgbClr val="3B213A"/>
      </a:dk2>
      <a:lt2>
        <a:srgbClr val="E3E2E8"/>
      </a:lt2>
      <a:accent1>
        <a:srgbClr val="93A94E"/>
      </a:accent1>
      <a:accent2>
        <a:srgbClr val="B6A03C"/>
      </a:accent2>
      <a:accent3>
        <a:srgbClr val="EA8946"/>
      </a:accent3>
      <a:accent4>
        <a:srgbClr val="EB4E4F"/>
      </a:accent4>
      <a:accent5>
        <a:srgbClr val="EE6EA5"/>
      </a:accent5>
      <a:accent6>
        <a:srgbClr val="EB4ED2"/>
      </a:accent6>
      <a:hlink>
        <a:srgbClr val="7A69AE"/>
      </a:hlink>
      <a:folHlink>
        <a:srgbClr val="7F7F7F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406</Words>
  <Application>Microsoft Office PowerPoint</Application>
  <PresentationFormat>Widescreen</PresentationFormat>
  <Paragraphs>54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Dante</vt:lpstr>
      <vt:lpstr>Dante (Headings)2</vt:lpstr>
      <vt:lpstr>Wingdings 2</vt:lpstr>
      <vt:lpstr>OffsetVTI</vt:lpstr>
      <vt:lpstr>HOW TO UPLOAD YOUR FILES TO THE INTERNET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UPLOAD YOUR FILES TO THE INTERNET</dc:title>
  <dc:creator>Paul Sevilla</dc:creator>
  <cp:lastModifiedBy>Paul Sevilla</cp:lastModifiedBy>
  <cp:revision>3</cp:revision>
  <dcterms:created xsi:type="dcterms:W3CDTF">2022-10-25T04:19:51Z</dcterms:created>
  <dcterms:modified xsi:type="dcterms:W3CDTF">2022-10-25T05:30:58Z</dcterms:modified>
</cp:coreProperties>
</file>

<file path=docProps/thumbnail.jpeg>
</file>